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156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04810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226815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294572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2108722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171324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03775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2496188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067073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414214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57374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5C5DAE-83B4-438C-93D2-80F30A5C548D}" type="datetimeFigureOut">
              <a:rPr kumimoji="1" lang="ja-JP" altLang="en-US" smtClean="0"/>
              <a:t>2019/4/12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144176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95C5DAE-83B4-438C-93D2-80F30A5C548D}" type="datetimeFigureOut">
              <a:rPr kumimoji="1" lang="ja-JP" altLang="en-US" smtClean="0"/>
              <a:t>2019/4/12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5DE76C2-D117-4639-99F8-CC3C91932A78}" type="slidenum">
              <a:rPr kumimoji="1" lang="ja-JP" altLang="en-US" smtClean="0"/>
              <a:t>‹#›</a:t>
            </a:fld>
            <a:endParaRPr kumimoji="1" lang="ja-JP" altLang="en-US"/>
          </a:p>
        </p:txBody>
      </p:sp>
    </p:spTree>
    <p:extLst>
      <p:ext uri="{BB962C8B-B14F-4D97-AF65-F5344CB8AC3E}">
        <p14:creationId xmlns:p14="http://schemas.microsoft.com/office/powerpoint/2010/main" val="333121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40768" y="303512"/>
            <a:ext cx="4032448" cy="584775"/>
          </a:xfrm>
          <a:prstGeom prst="rect">
            <a:avLst/>
          </a:prstGeom>
          <a:noFill/>
        </p:spPr>
        <p:txBody>
          <a:bodyPr wrap="square" rtlCol="0">
            <a:spAutoFit/>
          </a:bodyPr>
          <a:lstStyle/>
          <a:p>
            <a:pPr algn="ctr"/>
            <a:r>
              <a:rPr lang="ja-JP" altLang="en-US" sz="3200" dirty="0"/>
              <a:t>民事</a:t>
            </a:r>
            <a:r>
              <a:rPr lang="ja-JP" altLang="en-US" sz="3200" dirty="0" smtClean="0"/>
              <a:t>訴訟最終通告書</a:t>
            </a:r>
            <a:endParaRPr kumimoji="1" lang="ja-JP" altLang="en-US" sz="3200" dirty="0"/>
          </a:p>
        </p:txBody>
      </p:sp>
      <p:sp>
        <p:nvSpPr>
          <p:cNvPr id="5" name="テキスト ボックス 4"/>
          <p:cNvSpPr txBox="1"/>
          <p:nvPr/>
        </p:nvSpPr>
        <p:spPr>
          <a:xfrm>
            <a:off x="3717032" y="962308"/>
            <a:ext cx="2579552" cy="369332"/>
          </a:xfrm>
          <a:prstGeom prst="rect">
            <a:avLst/>
          </a:prstGeom>
          <a:noFill/>
        </p:spPr>
        <p:txBody>
          <a:bodyPr wrap="none" rtlCol="0">
            <a:spAutoFit/>
          </a:bodyPr>
          <a:lstStyle/>
          <a:p>
            <a:r>
              <a:rPr kumimoji="1" lang="ja-JP" altLang="en-US" u="sng" dirty="0" smtClean="0">
                <a:latin typeface="+mj-ea"/>
                <a:ea typeface="+mj-ea"/>
              </a:rPr>
              <a:t>事件番号　（民）　わ８７３</a:t>
            </a:r>
            <a:endParaRPr kumimoji="1" lang="ja-JP" altLang="en-US" u="sng" dirty="0">
              <a:latin typeface="+mj-ea"/>
              <a:ea typeface="+mj-ea"/>
            </a:endParaRPr>
          </a:p>
        </p:txBody>
      </p:sp>
      <p:sp>
        <p:nvSpPr>
          <p:cNvPr id="6" name="テキスト ボックス 5"/>
          <p:cNvSpPr txBox="1"/>
          <p:nvPr/>
        </p:nvSpPr>
        <p:spPr>
          <a:xfrm>
            <a:off x="404664" y="1552869"/>
            <a:ext cx="6120679" cy="3970318"/>
          </a:xfrm>
          <a:prstGeom prst="rect">
            <a:avLst/>
          </a:prstGeom>
          <a:noFill/>
        </p:spPr>
        <p:txBody>
          <a:bodyPr wrap="square" rtlCol="0">
            <a:spAutoFit/>
          </a:bodyPr>
          <a:lstStyle/>
          <a:p>
            <a:r>
              <a:rPr kumimoji="1" lang="ja-JP" altLang="en-US" dirty="0" smtClean="0"/>
              <a:t>　本通達は、貴殿に対し、契約中、若しくは債権譲渡のあっ</a:t>
            </a:r>
            <a:endParaRPr kumimoji="1" lang="en-US" altLang="ja-JP" dirty="0" smtClean="0"/>
          </a:p>
          <a:p>
            <a:r>
              <a:rPr kumimoji="1" lang="ja-JP" altLang="en-US" dirty="0" smtClean="0"/>
              <a:t>た企業又は団体から契約不履行による訴状が提出されたことを当該債務者たる貴殿に通達し、本通達の後、訴訟取り下げ最終期日を経て貴殿を被告とした民事裁判が開始されることを通知するものです。</a:t>
            </a:r>
            <a:endParaRPr kumimoji="1" lang="en-US" altLang="ja-JP" dirty="0" smtClean="0"/>
          </a:p>
          <a:p>
            <a:r>
              <a:rPr lang="ja-JP" altLang="en-US" dirty="0"/>
              <a:t>　</a:t>
            </a:r>
            <a:r>
              <a:rPr lang="ja-JP" altLang="en-US" dirty="0" smtClean="0"/>
              <a:t>本通達に対しこのままご連絡なき場合、原告側の主張が全面的に受理され、裁判所の認可を受けた執行官立会いのもと、現預金、有価証券、動産及び不動産の差押えを強制的に執行させていただきます。</a:t>
            </a:r>
            <a:endParaRPr lang="en-US" altLang="ja-JP" dirty="0" smtClean="0"/>
          </a:p>
          <a:p>
            <a:r>
              <a:rPr lang="ja-JP" altLang="en-US" dirty="0"/>
              <a:t>　</a:t>
            </a:r>
            <a:r>
              <a:rPr lang="ja-JP" altLang="en-US" dirty="0" smtClean="0"/>
              <a:t>また本件は民事訴訟に関する通達である為、民事訴訟法の適用により個人情報の保護や守秘義務が発生致しますので、本件に関するご相談、取り下げ等のお問い合わせは必ずご本人様からご連絡を頂きます様お願い申し上げます。</a:t>
            </a:r>
            <a:endParaRPr lang="en-US" altLang="ja-JP" dirty="0" smtClean="0"/>
          </a:p>
          <a:p>
            <a:pPr algn="ctr"/>
            <a:r>
              <a:rPr lang="ja-JP" altLang="en-US" u="sng" dirty="0" smtClean="0"/>
              <a:t>訴訟取り下げ最終期日　平成</a:t>
            </a:r>
            <a:r>
              <a:rPr lang="en-US" altLang="ja-JP" u="sng" dirty="0" smtClean="0"/>
              <a:t>31</a:t>
            </a:r>
            <a:r>
              <a:rPr lang="ja-JP" altLang="en-US" u="sng" dirty="0" smtClean="0"/>
              <a:t>年　</a:t>
            </a:r>
            <a:r>
              <a:rPr lang="en-US" altLang="ja-JP" u="sng" dirty="0" smtClean="0"/>
              <a:t>4</a:t>
            </a:r>
            <a:r>
              <a:rPr lang="ja-JP" altLang="en-US" u="sng" dirty="0" smtClean="0"/>
              <a:t>月</a:t>
            </a:r>
            <a:r>
              <a:rPr lang="en-US" altLang="ja-JP" u="sng" dirty="0" smtClean="0"/>
              <a:t>10</a:t>
            </a:r>
            <a:r>
              <a:rPr lang="ja-JP" altLang="en-US" u="sng" dirty="0" smtClean="0"/>
              <a:t>日</a:t>
            </a:r>
            <a:endParaRPr lang="en-US" altLang="ja-JP" u="sng" dirty="0" smtClean="0"/>
          </a:p>
        </p:txBody>
      </p:sp>
      <p:sp>
        <p:nvSpPr>
          <p:cNvPr id="7" name="テキスト ボックス 6"/>
          <p:cNvSpPr txBox="1"/>
          <p:nvPr/>
        </p:nvSpPr>
        <p:spPr>
          <a:xfrm>
            <a:off x="404664" y="5868144"/>
            <a:ext cx="6120679" cy="2031325"/>
          </a:xfrm>
          <a:prstGeom prst="rect">
            <a:avLst/>
          </a:prstGeom>
          <a:noFill/>
          <a:ln w="6350">
            <a:solidFill>
              <a:schemeClr val="tx1"/>
            </a:solidFill>
          </a:ln>
        </p:spPr>
        <p:txBody>
          <a:bodyPr wrap="square" rtlCol="0">
            <a:spAutoFit/>
          </a:bodyPr>
          <a:lstStyle/>
          <a:p>
            <a:endParaRPr kumimoji="1" lang="en-US" altLang="ja-JP" dirty="0" smtClean="0"/>
          </a:p>
          <a:p>
            <a:pPr algn="ctr"/>
            <a:r>
              <a:rPr kumimoji="1" lang="ja-JP" altLang="en-US" dirty="0" smtClean="0"/>
              <a:t>民事紛争相談センター　お問い合わせ・相談窓口</a:t>
            </a:r>
            <a:endParaRPr kumimoji="1" lang="en-US" altLang="ja-JP" dirty="0" smtClean="0"/>
          </a:p>
          <a:p>
            <a:pPr algn="ctr"/>
            <a:r>
              <a:rPr lang="ja-JP" altLang="en-US" dirty="0"/>
              <a:t>０３－６３７１－３８・</a:t>
            </a:r>
            <a:r>
              <a:rPr lang="ja-JP" altLang="en-US" dirty="0" smtClean="0"/>
              <a:t>・</a:t>
            </a:r>
            <a:endParaRPr lang="en-US" altLang="ja-JP" dirty="0" smtClean="0"/>
          </a:p>
          <a:p>
            <a:pPr algn="ctr"/>
            <a:r>
              <a:rPr lang="ja-JP" altLang="en-US" dirty="0" smtClean="0"/>
              <a:t>受付時間（日、祝日は除く）</a:t>
            </a:r>
            <a:endParaRPr lang="en-US" altLang="ja-JP" dirty="0" smtClean="0"/>
          </a:p>
          <a:p>
            <a:pPr algn="ctr"/>
            <a:r>
              <a:rPr lang="ja-JP" altLang="en-US" dirty="0" smtClean="0"/>
              <a:t>平日９：００～２０：００</a:t>
            </a:r>
            <a:r>
              <a:rPr lang="en-US" altLang="ja-JP" dirty="0" smtClean="0"/>
              <a:t>/</a:t>
            </a:r>
            <a:r>
              <a:rPr lang="ja-JP" altLang="en-US" dirty="0" smtClean="0"/>
              <a:t>土曜日１１：００～１７：００</a:t>
            </a:r>
            <a:endParaRPr lang="en-US" altLang="ja-JP" dirty="0" smtClean="0"/>
          </a:p>
          <a:p>
            <a:pPr algn="ctr"/>
            <a:r>
              <a:rPr lang="ja-JP" altLang="en-US" dirty="0" smtClean="0"/>
              <a:t>〒１００－８９７７　東京都千代田区霞が関</a:t>
            </a:r>
            <a:r>
              <a:rPr lang="en-US" altLang="ja-JP" dirty="0" smtClean="0"/>
              <a:t>1</a:t>
            </a:r>
            <a:r>
              <a:rPr lang="ja-JP" altLang="en-US" dirty="0" smtClean="0"/>
              <a:t>丁目</a:t>
            </a:r>
            <a:r>
              <a:rPr lang="en-US" altLang="ja-JP" dirty="0" smtClean="0"/>
              <a:t>1</a:t>
            </a:r>
            <a:r>
              <a:rPr lang="ja-JP" altLang="en-US" dirty="0" smtClean="0"/>
              <a:t>番地</a:t>
            </a:r>
            <a:r>
              <a:rPr lang="en-US" altLang="ja-JP" dirty="0" smtClean="0"/>
              <a:t>3</a:t>
            </a:r>
            <a:r>
              <a:rPr lang="ja-JP" altLang="en-US" dirty="0" smtClean="0"/>
              <a:t>号</a:t>
            </a:r>
            <a:endParaRPr lang="en-US" altLang="ja-JP" dirty="0" smtClean="0"/>
          </a:p>
          <a:p>
            <a:endParaRPr kumimoji="1" lang="ja-JP" altLang="en-US" dirty="0"/>
          </a:p>
        </p:txBody>
      </p:sp>
    </p:spTree>
    <p:extLst>
      <p:ext uri="{BB962C8B-B14F-4D97-AF65-F5344CB8AC3E}">
        <p14:creationId xmlns:p14="http://schemas.microsoft.com/office/powerpoint/2010/main" val="22203085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10</Words>
  <Application>Microsoft Office PowerPoint</Application>
  <PresentationFormat>画面に合わせる (4:3)</PresentationFormat>
  <Paragraphs>13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FJ-USER</cp:lastModifiedBy>
  <cp:revision>4</cp:revision>
  <dcterms:created xsi:type="dcterms:W3CDTF">2019-04-12T03:04:32Z</dcterms:created>
  <dcterms:modified xsi:type="dcterms:W3CDTF">2019-04-12T03:29:49Z</dcterms:modified>
</cp:coreProperties>
</file>